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149D5-CF6A-EF75-6318-2BE3901E7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49F328-CE74-8FA5-A9A1-8F924F385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DAB66-D24E-45CC-9288-DE2D5DAE4276}" type="datetimeFigureOut">
              <a:rPr lang="en-GB" smtClean="0"/>
              <a:t>11/02/2025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DF2762-05AE-E7E6-3D9A-26F2BAF53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BC352D-BA4C-50D1-7B57-C78F9AA2E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1816C-BABF-495D-BE79-B30363C01B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220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07272D-716D-AE18-EDB1-DFAE07C95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383C39-98A2-B006-39D0-402E2D61BA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E478C8-ACA0-0904-3F9A-7F317DAC8E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DDAB66-D24E-45CC-9288-DE2D5DAE4276}" type="datetimeFigureOut">
              <a:rPr lang="en-GB" smtClean="0"/>
              <a:t>11/02/2025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DAFE1A-90F9-E080-5E7B-744DD12EDB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96549-F2B3-0BA4-B399-9E40287180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711816C-BABF-495D-BE79-B30363C01B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449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DD6A830-25EF-367B-8A74-060474689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45B357-BB2D-11AC-3373-865AA1EFB6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682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D53127E-F65D-71F4-B745-613AD7078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22EA2F-86E8-3779-4FC5-4EF0676931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097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814BDB7-EC64-A485-2208-D57804C5B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36234F-C1DD-DC03-A981-16396F9DD9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376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BE05841-571B-7D15-6E2A-E2D646293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5B41C9-3597-436B-5E79-2C1F0C3DA5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801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1E3205C-11CB-27BC-6E70-416EB28CB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227A3A-F810-0FFB-BE99-0E9DA8AA0E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399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0E27742-0650-AC02-E8D6-08424F7E8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BA2B77-8E2A-B39E-9664-0D6754BE20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945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3DCB1A2-EFD8-A152-B9A9-43CF0C266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DED3B6-B624-3928-AD8D-BC057F6ED2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443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1716087-1268-D1A6-8159-E87E309CF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96912D-476B-E4C0-0365-B51C46F357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278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3E240C6-9426-F2B2-20A2-81B19DD20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D92307-B6DA-75A1-1CE3-7DEF878BD3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6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31D5AA0-CBC7-060E-DBE3-180E890E8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A0BD6F-0A45-C8E1-75BA-6C3249F77D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1100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A34E79E-94C0-EBE1-4985-5DD9953CF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D09397-6D0D-7FF9-AF38-F65747E9AC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38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67E69B3-4C09-E734-6A60-1BA6FB0B9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8C4F95-0F5C-97D0-49F5-8A9A402340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5073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83FC060-A488-A0D5-2B2C-7BCDF8435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9B20C0-F230-2C6E-A269-CD9F77F484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268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C8189A1-9054-CC4A-CE32-88E295A11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366010-0F11-579C-8F69-1A3664717D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7553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B58FDD8-9E4F-7FB2-3177-54869FC98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359668-197A-3372-F0B2-F89942069D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7880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E67628E-B8A9-63C7-E0B6-2F4675BDA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FCF3E8-CDFF-6BB3-E36F-A8C96155B7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2503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19DA9D9-838C-020C-2CEF-71B230D8B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5B3B69-1B7F-AB0E-6639-4DB443E58B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4318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BF35C6C-8953-0727-179E-51F18CDA6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EE7D16-F37F-4DDF-A254-5B4512680B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1790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5B0B107-72AA-C30F-ABA4-E1CD775C4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EE5255-9147-9EFA-FDA2-5BEF111EA4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0849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F68C50B-5690-A1BB-A3F1-DF9BCF1B8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5DF171-6F51-FE25-F967-307E7B11AE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664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9A67348-10F0-E8AE-BF3C-DF16C7707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8AA802-6127-B58D-A790-39F215D70C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1670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21EB6C6-0755-2474-B1BE-65F4D55D9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B684A0-5C49-0EE5-797C-ABA258CFA5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06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8FECD31-3029-ED59-7229-89AE0307A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A99B77-CCCD-4A50-12A9-7F8AB5ABEB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048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F4E0BB8-F708-9912-2292-8FE342DD2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02C092-30F1-2A9F-26BE-657DD3EE60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1808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BF2A9E0-E5AC-9C83-D5CD-7D99D17E2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0EA875-6532-B43B-00D9-FC0E536E34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9153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B0E5DCE-C373-4B87-D3B5-8BC9A73A9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2E159D-76BE-35C0-7BAA-8AA18DFABB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5242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A2A230-6EBC-A501-2347-1CE251A15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437C31-2BD5-129D-C8C3-72AE347A03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3337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E3DE364-BBB7-7BE1-3F5C-087BBC963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A7DF42-B348-DB3D-3542-A49699B6DE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838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1BC7875-0151-8879-0033-6184FA6CF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61E0A3-AD45-7C75-B016-08F0ACEBE1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726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5B737F8-4B57-6D7E-DC8C-58EE988BD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FFD484-7B40-4653-E29E-92177C4B33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45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C9ED9EB-44FF-4684-DAAE-09922E639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EA377E-EB99-0014-8028-44DFE0332B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445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6FD1AEB-6B43-58E0-2EC8-F60E98604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74D565-A2B5-722F-CC20-CFFE664F8D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36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3123A41-8FDC-969C-102F-737503C40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EDA491-5EE4-417E-FB6B-6E8094ECCD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295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A7919E6-10DD-CB13-6B29-481EC3FBB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71D356-9F8E-AC4C-7541-C98B30A658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846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Hannah Phillips</dc:creator>
  <cp:lastModifiedBy>Hannah Phillips</cp:lastModifiedBy>
  <cp:revision>1</cp:revision>
  <dcterms:created xsi:type="dcterms:W3CDTF">2025-02-11T09:11:44Z</dcterms:created>
  <dcterms:modified xsi:type="dcterms:W3CDTF">2025-02-11T09:11:44Z</dcterms:modified>
</cp:coreProperties>
</file>